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9"/>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9E394A6C-2D2E-48FF-9AF7-4CFDDB3077F8}">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85" d="100"/>
          <a:sy n="85" d="100"/>
        </p:scale>
        <p:origin x="444" y="84"/>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notesMaster" Target="notesMasters/notesMaster1.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63" Type="http://schemas.openxmlformats.org/officeDocument/2006/relationships/tableStyles" Target="tableStyles.xml"/><Relationship Id="rId64" Type="http://schemas.microsoft.com/office/2015/10/relationships/revisionInfo" Target="revisionInfo.xml"/><Relationship Id="rId65"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0.00388488110655021</c:v>
                </c:pt>
                <c:pt idx="3">
                  <c:v>0.004504171129757354</c:v>
                </c:pt>
                <c:pt idx="4">
                  <c:v>0.0008002239117989131</c:v>
                </c:pt>
                <c:pt idx="5">
                  <c:v>0.003204383171782237</c:v>
                </c:pt>
                <c:pt idx="6">
                  <c:v>0.002166808830995274</c:v>
                </c:pt>
                <c:pt idx="7">
                  <c:v>0.006844037767983205</c:v>
                </c:pt>
                <c:pt idx="8">
                  <c:v>0.0067287268486735784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0.0006792775661721352</c:v>
                </c:pt>
                <c:pt idx="7">
                  <c:v>0.0009357643287769991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0.0038993840783874646</c:v>
                </c:pt>
                <c:pt idx="1">
                  <c:v>0.0022967811921920335</c:v>
                </c:pt>
                <c:pt idx="2">
                  <c:v>0.006369955438663196</c:v>
                </c:pt>
                <c:pt idx="3">
                  <c:v>0.027237438571611386</c:v>
                </c:pt>
                <c:pt idx="4">
                  <c:v>0.00884168477412695</c:v>
                </c:pt>
                <c:pt idx="5">
                  <c:v>0.016161198992686077</c:v>
                </c:pt>
                <c:pt idx="6">
                  <c:v>0.006117775914195026</c:v>
                </c:pt>
                <c:pt idx="7">
                  <c:v>0.02957166791635546</c:v>
                </c:pt>
                <c:pt idx="8">
                  <c:v>0.020049502326519072</c:v>
                </c:pt>
                <c:pt idx="9">
                  <c:v>0.011868618006009603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0.0022967811921920335</c:v>
                </c:pt>
                <c:pt idx="2">
                  <c:v>0.00409545396728098</c:v>
                </c:pt>
                <c:pt idx="5">
                  <c:v>0.004936258708084256</c:v>
                </c:pt>
                <c:pt idx="6">
                  <c:v>0.0037682998961419702</c:v>
                </c:pt>
                <c:pt idx="7">
                  <c:v>0.005871817463634889</c:v>
                </c:pt>
                <c:pt idx="8">
                  <c:v>0.0074164520423697835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0.0007299451342140796</c:v>
                </c:pt>
                <c:pt idx="2">
                  <c:v>0.0009724922524635518</c:v>
                </c:pt>
                <c:pt idx="3">
                  <c:v>0.012502626808467532</c:v>
                </c:pt>
                <c:pt idx="4">
                  <c:v>0.004200534130138958</c:v>
                </c:pt>
                <c:pt idx="5">
                  <c:v>0.015656323549409133</c:v>
                </c:pt>
                <c:pt idx="6">
                  <c:v>0.021293637127857312</c:v>
                </c:pt>
                <c:pt idx="7">
                  <c:v>0.02217890046559418</c:v>
                </c:pt>
                <c:pt idx="8">
                  <c:v>0.05436669861432116</c:v>
                </c:pt>
                <c:pt idx="9">
                  <c:v>0.017901952143956026</c:v>
                </c:pt>
                <c:pt idx="10">
                  <c:v>0.015333498844964088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0.0005199517238405412</c:v>
                </c:pt>
                <c:pt idx="8">
                  <c:v>0.0008070043839636592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0.0008802124099272434</c:v>
                </c:pt>
                <c:pt idx="1">
                  <c:v>0.0008362684686327742</c:v>
                </c:pt>
                <c:pt idx="2">
                  <c:v>0.0043918990928180695</c:v>
                </c:pt>
                <c:pt idx="3">
                  <c:v>0.01967634047542466</c:v>
                </c:pt>
                <c:pt idx="4">
                  <c:v>0.005136885733566076</c:v>
                </c:pt>
                <c:pt idx="5">
                  <c:v>0.017419778925949394</c:v>
                </c:pt>
                <c:pt idx="6">
                  <c:v>0.02625021777888094</c:v>
                </c:pt>
                <c:pt idx="7">
                  <c:v>0.04468331714552989</c:v>
                </c:pt>
                <c:pt idx="8">
                  <c:v>0.03169748780777748</c:v>
                </c:pt>
                <c:pt idx="9">
                  <c:v>0.028486431304894578</c:v>
                </c:pt>
                <c:pt idx="10">
                  <c:v>0.03400988253929152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0.00889908104879941</c:v>
                </c:pt>
                <c:pt idx="1">
                  <c:v>0.002008579250388309</c:v>
                </c:pt>
                <c:pt idx="2">
                  <c:v>0.0020752428039679262</c:v>
                </c:pt>
                <c:pt idx="3">
                  <c:v>0.003601168954740152</c:v>
                </c:pt>
                <c:pt idx="4">
                  <c:v>0.018552841999117445</c:v>
                </c:pt>
                <c:pt idx="5">
                  <c:v>0.04488114486162324</c:v>
                </c:pt>
                <c:pt idx="6">
                  <c:v>0.03704399834700259</c:v>
                </c:pt>
                <c:pt idx="7">
                  <c:v>0.04849967301197485</c:v>
                </c:pt>
                <c:pt idx="8">
                  <c:v>0.05804760789649848</c:v>
                </c:pt>
                <c:pt idx="9">
                  <c:v>0.03693966234837956</c:v>
                </c:pt>
                <c:pt idx="10">
                  <c:v>0.0192461179190441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0.0007983439118742491</c:v>
                </c:pt>
                <c:pt idx="1">
                  <c:v>0.0031579304790539703</c:v>
                </c:pt>
                <c:pt idx="2">
                  <c:v>0.000547371046235642</c:v>
                </c:pt>
                <c:pt idx="3">
                  <c:v>0.001404493500461748</c:v>
                </c:pt>
                <c:pt idx="4">
                  <c:v>0.003369608691165039</c:v>
                </c:pt>
                <c:pt idx="5">
                  <c:v>0.008602999311872375</c:v>
                </c:pt>
                <c:pt idx="6">
                  <c:v>0.006620460593602736</c:v>
                </c:pt>
                <c:pt idx="7">
                  <c:v>0.007442928988560817</c:v>
                </c:pt>
                <c:pt idx="8">
                  <c:v>0.003552474880992708</c:v>
                </c:pt>
                <c:pt idx="9">
                  <c:v>0.0010447248668948815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0.0034701878756038065</c:v>
                </c:pt>
                <c:pt idx="1">
                  <c:v>0.000842033832871001</c:v>
                </c:pt>
                <c:pt idx="2">
                  <c:v>0.004755836495232329</c:v>
                </c:pt>
                <c:pt idx="3">
                  <c:v>0.011328902506807341</c:v>
                </c:pt>
                <c:pt idx="4">
                  <c:v>0.015442587930980025</c:v>
                </c:pt>
                <c:pt idx="5">
                  <c:v>0.017245781241410553</c:v>
                </c:pt>
                <c:pt idx="6">
                  <c:v>0.01015692785210263</c:v>
                </c:pt>
                <c:pt idx="7">
                  <c:v>0.03164255054084473</c:v>
                </c:pt>
                <c:pt idx="8">
                  <c:v>0.020453491142978047</c:v>
                </c:pt>
                <c:pt idx="9">
                  <c:v>0.006197481449136423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0.01000862612550026</c:v>
                </c:pt>
                <c:pt idx="4">
                  <c:v>0.0016753006961716</c:v>
                </c:pt>
                <c:pt idx="5">
                  <c:v>0.0075117272869787656</c:v>
                </c:pt>
                <c:pt idx="6">
                  <c:v>0.002829009610894508</c:v>
                </c:pt>
                <c:pt idx="7">
                  <c:v>0.007196062099894999</c:v>
                </c:pt>
                <c:pt idx="8">
                  <c:v>0.003004117907300123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0.002223534623104078</c:v>
                </c:pt>
                <c:pt idx="3">
                  <c:v>0.008263530008582853</c:v>
                </c:pt>
                <c:pt idx="4">
                  <c:v>0.0032243336507426193</c:v>
                </c:pt>
                <c:pt idx="5">
                  <c:v>0.008273409207316952</c:v>
                </c:pt>
                <c:pt idx="6">
                  <c:v>0.02247394483863785</c:v>
                </c:pt>
                <c:pt idx="7">
                  <c:v>0.01991633828898329</c:v>
                </c:pt>
                <c:pt idx="8">
                  <c:v>0.047121162714024764</c:v>
                </c:pt>
                <c:pt idx="9">
                  <c:v>0.021605708526408526</c:v>
                </c:pt>
                <c:pt idx="10">
                  <c:v>0.01704957009717665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0.0015315985709770676</c:v>
                </c:pt>
                <c:pt idx="1">
                  <c:v>0.0029668742222705756</c:v>
                </c:pt>
                <c:pt idx="2">
                  <c:v>0.003973933311704718</c:v>
                </c:pt>
                <c:pt idx="3">
                  <c:v>0.01080701363538965</c:v>
                </c:pt>
                <c:pt idx="4">
                  <c:v>0.014429665425266133</c:v>
                </c:pt>
                <c:pt idx="5">
                  <c:v>0.01623768717971898</c:v>
                </c:pt>
                <c:pt idx="6">
                  <c:v>0.025210792591325137</c:v>
                </c:pt>
                <c:pt idx="7">
                  <c:v>0.04990618003515041</c:v>
                </c:pt>
                <c:pt idx="8">
                  <c:v>0.04340411920188261</c:v>
                </c:pt>
                <c:pt idx="9">
                  <c:v>0.012144030214328243</c:v>
                </c:pt>
                <c:pt idx="10">
                  <c:v>0.058013770244394934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0.006015501567610087</c:v>
                </c:pt>
                <c:pt idx="1">
                  <c:v>0.004987129933030644</c:v>
                </c:pt>
                <c:pt idx="2">
                  <c:v>0.0029156907335326143</c:v>
                </c:pt>
                <c:pt idx="3">
                  <c:v>0.0035243341554351847</c:v>
                </c:pt>
                <c:pt idx="4">
                  <c:v>0.0061182600101096045</c:v>
                </c:pt>
                <c:pt idx="5">
                  <c:v>0.04105155721147653</c:v>
                </c:pt>
                <c:pt idx="6">
                  <c:v>0.03571587114602242</c:v>
                </c:pt>
                <c:pt idx="7">
                  <c:v>0.03961185696931795</c:v>
                </c:pt>
                <c:pt idx="8">
                  <c:v>0.07404065621177394</c:v>
                </c:pt>
                <c:pt idx="9">
                  <c:v>0.04960763997879673</c:v>
                </c:pt>
                <c:pt idx="10">
                  <c:v>0.005752592486522472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0.0015332651128122654</c:v>
                </c:pt>
                <c:pt idx="1">
                  <c:v>0.0012721592935076747</c:v>
                </c:pt>
                <c:pt idx="2">
                  <c:v>0.001725150095533987</c:v>
                </c:pt>
                <c:pt idx="3">
                  <c:v>0.0015754298150083763</c:v>
                </c:pt>
                <c:pt idx="4">
                  <c:v>0.0027370572247655068</c:v>
                </c:pt>
                <c:pt idx="5">
                  <c:v>0.008057401600258697</c:v>
                </c:pt>
                <c:pt idx="6">
                  <c:v>0.013332251793706083</c:v>
                </c:pt>
                <c:pt idx="7">
                  <c:v>0.004343932853012672</c:v>
                </c:pt>
                <c:pt idx="8">
                  <c:v>0.0017572002244564944</c:v>
                </c:pt>
                <c:pt idx="9">
                  <c:v>0.0008549274023822946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0.0034701878756038065</c:v>
                </c:pt>
                <c:pt idx="1">
                  <c:v>0.000842033832871001</c:v>
                </c:pt>
                <c:pt idx="2">
                  <c:v>0.004755836495232329</c:v>
                </c:pt>
                <c:pt idx="3">
                  <c:v>0.011328902506807341</c:v>
                </c:pt>
                <c:pt idx="4">
                  <c:v>0.015442587930980025</c:v>
                </c:pt>
                <c:pt idx="5">
                  <c:v>0.017245781241410553</c:v>
                </c:pt>
                <c:pt idx="6">
                  <c:v>0.01015692785210263</c:v>
                </c:pt>
                <c:pt idx="7">
                  <c:v>0.03164255054084473</c:v>
                </c:pt>
                <c:pt idx="8">
                  <c:v>0.020453491142978047</c:v>
                </c:pt>
                <c:pt idx="9">
                  <c:v>0.006197481449136423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0.00454398904869524</c:v>
                </c:pt>
                <c:pt idx="3">
                  <c:v>0.0010914792650602583</c:v>
                </c:pt>
                <c:pt idx="4">
                  <c:v>0.0007475657546542414</c:v>
                </c:pt>
                <c:pt idx="5">
                  <c:v>0.0029901051262225236</c:v>
                </c:pt>
                <c:pt idx="6">
                  <c:v>0.0019101752055522643</c:v>
                </c:pt>
                <c:pt idx="7">
                  <c:v>0.006261543416386495</c:v>
                </c:pt>
                <c:pt idx="8">
                  <c:v>0.0070482525200570465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0.002223534623104078</c:v>
                </c:pt>
                <c:pt idx="3">
                  <c:v>0.008263530008582853</c:v>
                </c:pt>
                <c:pt idx="4">
                  <c:v>0.0032243336507426193</c:v>
                </c:pt>
                <c:pt idx="5">
                  <c:v>0.008273409207316952</c:v>
                </c:pt>
                <c:pt idx="6">
                  <c:v>0.02247394483863785</c:v>
                </c:pt>
                <c:pt idx="7">
                  <c:v>0.01991633828898329</c:v>
                </c:pt>
                <c:pt idx="8">
                  <c:v>0.047121162714024764</c:v>
                </c:pt>
                <c:pt idx="9">
                  <c:v>0.021605708526408526</c:v>
                </c:pt>
                <c:pt idx="10">
                  <c:v>0.01704957009717665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0.000657791652899912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0.0015315985709770676</c:v>
                </c:pt>
                <c:pt idx="1">
                  <c:v>0.0029668742222705756</c:v>
                </c:pt>
                <c:pt idx="2">
                  <c:v>0.003973933311704718</c:v>
                </c:pt>
                <c:pt idx="3">
                  <c:v>0.01080701363538965</c:v>
                </c:pt>
                <c:pt idx="4">
                  <c:v>0.014429665425266133</c:v>
                </c:pt>
                <c:pt idx="5">
                  <c:v>0.01623768717971898</c:v>
                </c:pt>
                <c:pt idx="6">
                  <c:v>0.025210792591325137</c:v>
                </c:pt>
                <c:pt idx="7">
                  <c:v>0.04990618003515041</c:v>
                </c:pt>
                <c:pt idx="8">
                  <c:v>0.04340411920188261</c:v>
                </c:pt>
                <c:pt idx="9">
                  <c:v>0.012144030214328243</c:v>
                </c:pt>
                <c:pt idx="10">
                  <c:v>0.058013770244394934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0.01687721138806102</c:v>
                </c:pt>
                <c:pt idx="4">
                  <c:v>0.00413778096601834</c:v>
                </c:pt>
                <c:pt idx="5">
                  <c:v>0.005769305124771625</c:v>
                </c:pt>
                <c:pt idx="6">
                  <c:v>0.0028979991016709087</c:v>
                </c:pt>
                <c:pt idx="7">
                  <c:v>0.006704058442431768</c:v>
                </c:pt>
                <c:pt idx="8">
                  <c:v>0.0020856655822744283</c:v>
                </c:pt>
                <c:pt idx="9">
                  <c:v>0.0018707747056201961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0.006015501567610087</c:v>
                </c:pt>
                <c:pt idx="1">
                  <c:v>0.004987129933030644</c:v>
                </c:pt>
                <c:pt idx="2">
                  <c:v>0.0029156907335326143</c:v>
                </c:pt>
                <c:pt idx="3">
                  <c:v>0.0035243341554351847</c:v>
                </c:pt>
                <c:pt idx="4">
                  <c:v>0.0061182600101096045</c:v>
                </c:pt>
                <c:pt idx="5">
                  <c:v>0.04105155721147653</c:v>
                </c:pt>
                <c:pt idx="6">
                  <c:v>0.03571587114602242</c:v>
                </c:pt>
                <c:pt idx="7">
                  <c:v>0.03961185696931795</c:v>
                </c:pt>
                <c:pt idx="8">
                  <c:v>0.07404065621177394</c:v>
                </c:pt>
                <c:pt idx="9">
                  <c:v>0.04960763997879673</c:v>
                </c:pt>
                <c:pt idx="10">
                  <c:v>0.005752592486522472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0.0038993840783874646</c:v>
                </c:pt>
                <c:pt idx="1">
                  <c:v>0.0022967811921920335</c:v>
                </c:pt>
                <c:pt idx="2">
                  <c:v>0.006369955438663196</c:v>
                </c:pt>
                <c:pt idx="3">
                  <c:v>0.027237438571611386</c:v>
                </c:pt>
                <c:pt idx="4">
                  <c:v>0.00884168477412695</c:v>
                </c:pt>
                <c:pt idx="5">
                  <c:v>0.016161198992686077</c:v>
                </c:pt>
                <c:pt idx="6">
                  <c:v>0.006117775914195026</c:v>
                </c:pt>
                <c:pt idx="7">
                  <c:v>0.02957166791635546</c:v>
                </c:pt>
                <c:pt idx="8">
                  <c:v>0.020049502326519072</c:v>
                </c:pt>
                <c:pt idx="9">
                  <c:v>0.011868618006009603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0.0005223406996788968</c:v>
                </c:pt>
                <c:pt idx="2">
                  <c:v>0.0020940103477810343</c:v>
                </c:pt>
                <c:pt idx="3">
                  <c:v>0.010536030244100283</c:v>
                </c:pt>
                <c:pt idx="4">
                  <c:v>0.006114333285257657</c:v>
                </c:pt>
                <c:pt idx="5">
                  <c:v>0.004637012534457217</c:v>
                </c:pt>
                <c:pt idx="6">
                  <c:v>0.0013917748991098035</c:v>
                </c:pt>
                <c:pt idx="7">
                  <c:v>0.0120573575294486</c:v>
                </c:pt>
                <c:pt idx="8">
                  <c:v>0.0018668924664963134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0.0007299451342140796</c:v>
                </c:pt>
                <c:pt idx="2">
                  <c:v>0.0009724922524635518</c:v>
                </c:pt>
                <c:pt idx="3">
                  <c:v>0.012502626808467532</c:v>
                </c:pt>
                <c:pt idx="4">
                  <c:v>0.004200534130138958</c:v>
                </c:pt>
                <c:pt idx="5">
                  <c:v>0.015656323549409133</c:v>
                </c:pt>
                <c:pt idx="6">
                  <c:v>0.021293637127857312</c:v>
                </c:pt>
                <c:pt idx="7">
                  <c:v>0.02217890046559418</c:v>
                </c:pt>
                <c:pt idx="8">
                  <c:v>0.05436669861432116</c:v>
                </c:pt>
                <c:pt idx="9">
                  <c:v>0.017901952143956026</c:v>
                </c:pt>
                <c:pt idx="10">
                  <c:v>0.015333498844964088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0.0015332651128122654</c:v>
                </c:pt>
                <c:pt idx="1">
                  <c:v>0.0012721592935076747</c:v>
                </c:pt>
                <c:pt idx="2">
                  <c:v>0.001725150095533987</c:v>
                </c:pt>
                <c:pt idx="3">
                  <c:v>0.0015754298150083763</c:v>
                </c:pt>
                <c:pt idx="4">
                  <c:v>0.0027370572247655068</c:v>
                </c:pt>
                <c:pt idx="5">
                  <c:v>0.008057401600258697</c:v>
                </c:pt>
                <c:pt idx="6">
                  <c:v>0.013332251793706083</c:v>
                </c:pt>
                <c:pt idx="7">
                  <c:v>0.004343932853012672</c:v>
                </c:pt>
                <c:pt idx="8">
                  <c:v>0.0017572002244564944</c:v>
                </c:pt>
                <c:pt idx="9">
                  <c:v>0.0008549274023822946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0.0008802124099272434</c:v>
                </c:pt>
                <c:pt idx="1">
                  <c:v>0.0008362684686327742</c:v>
                </c:pt>
                <c:pt idx="2">
                  <c:v>0.0043918990928180695</c:v>
                </c:pt>
                <c:pt idx="3">
                  <c:v>0.01967634047542466</c:v>
                </c:pt>
                <c:pt idx="4">
                  <c:v>0.005136885733566076</c:v>
                </c:pt>
                <c:pt idx="5">
                  <c:v>0.017419778925949394</c:v>
                </c:pt>
                <c:pt idx="6">
                  <c:v>0.02625021777888094</c:v>
                </c:pt>
                <c:pt idx="7">
                  <c:v>0.04468331714552989</c:v>
                </c:pt>
                <c:pt idx="8">
                  <c:v>0.03169748780777748</c:v>
                </c:pt>
                <c:pt idx="9">
                  <c:v>0.028486431304894578</c:v>
                </c:pt>
                <c:pt idx="10">
                  <c:v>0.03400988253929152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0.00889908104879941</c:v>
                </c:pt>
                <c:pt idx="1">
                  <c:v>0.002008579250388309</c:v>
                </c:pt>
                <c:pt idx="2">
                  <c:v>0.0020752428039679262</c:v>
                </c:pt>
                <c:pt idx="3">
                  <c:v>0.003601168954740152</c:v>
                </c:pt>
                <c:pt idx="4">
                  <c:v>0.018552841999117445</c:v>
                </c:pt>
                <c:pt idx="5">
                  <c:v>0.04488114486162324</c:v>
                </c:pt>
                <c:pt idx="6">
                  <c:v>0.03704399834700259</c:v>
                </c:pt>
                <c:pt idx="7">
                  <c:v>0.04849967301197485</c:v>
                </c:pt>
                <c:pt idx="8">
                  <c:v>0.05804760789649848</c:v>
                </c:pt>
                <c:pt idx="9">
                  <c:v>0.03693966234837956</c:v>
                </c:pt>
                <c:pt idx="10">
                  <c:v>0.0192461179190441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0.0007983439118742491</c:v>
                </c:pt>
                <c:pt idx="1">
                  <c:v>0.0031579304790539703</c:v>
                </c:pt>
                <c:pt idx="2">
                  <c:v>0.000547371046235642</c:v>
                </c:pt>
                <c:pt idx="3">
                  <c:v>0.001404493500461748</c:v>
                </c:pt>
                <c:pt idx="4">
                  <c:v>0.003369608691165039</c:v>
                </c:pt>
                <c:pt idx="5">
                  <c:v>0.008602999311872375</c:v>
                </c:pt>
                <c:pt idx="6">
                  <c:v>0.006620460593602736</c:v>
                </c:pt>
                <c:pt idx="7">
                  <c:v>0.007442928988560817</c:v>
                </c:pt>
                <c:pt idx="8">
                  <c:v>0.003552474880992708</c:v>
                </c:pt>
                <c:pt idx="9">
                  <c:v>0.0010447248668948815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0.0201951705910143</c:v>
                </c:pt>
                <c:pt idx="1">
                  <c:v>0.0006555930918114396</c:v>
                </c:pt>
                <c:pt idx="2">
                  <c:v>0.0018509581616242188</c:v>
                </c:pt>
                <c:pt idx="3">
                  <c:v>0.14860049297530936</c:v>
                </c:pt>
                <c:pt idx="4">
                  <c:v>0.3549097890286358</c:v>
                </c:pt>
                <c:pt idx="5">
                  <c:v>0.09234732243761362</c:v>
                </c:pt>
                <c:pt idx="6">
                  <c:v>0.024790528801785797</c:v>
                </c:pt>
                <c:pt idx="7">
                  <c:v>0.128120390097668</c:v>
                </c:pt>
                <c:pt idx="8">
                  <c:v>0.22102038676692062</c:v>
                </c:pt>
                <c:pt idx="9">
                  <c:v>0.0074387689291660385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0.0034701878756038065</c:v>
                </c:pt>
                <c:pt idx="1">
                  <c:v>0.000842033832871001</c:v>
                </c:pt>
                <c:pt idx="2">
                  <c:v>0.004755836495232329</c:v>
                </c:pt>
                <c:pt idx="3">
                  <c:v>0.011328902506807341</c:v>
                </c:pt>
                <c:pt idx="4">
                  <c:v>0.015442587930980025</c:v>
                </c:pt>
                <c:pt idx="5">
                  <c:v>0.017245781241410553</c:v>
                </c:pt>
                <c:pt idx="6">
                  <c:v>0.01015692785210263</c:v>
                </c:pt>
                <c:pt idx="7">
                  <c:v>0.03164255054084473</c:v>
                </c:pt>
                <c:pt idx="8">
                  <c:v>0.020453491142978047</c:v>
                </c:pt>
                <c:pt idx="9">
                  <c:v>0.006197481449136423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0.002223534623104078</c:v>
                </c:pt>
                <c:pt idx="3">
                  <c:v>0.008263530008582853</c:v>
                </c:pt>
                <c:pt idx="4">
                  <c:v>0.0032243336507426193</c:v>
                </c:pt>
                <c:pt idx="5">
                  <c:v>0.008273409207316952</c:v>
                </c:pt>
                <c:pt idx="6">
                  <c:v>0.02247394483863785</c:v>
                </c:pt>
                <c:pt idx="7">
                  <c:v>0.01991633828898329</c:v>
                </c:pt>
                <c:pt idx="8">
                  <c:v>0.047121162714024764</c:v>
                </c:pt>
                <c:pt idx="9">
                  <c:v>0.021605708526408526</c:v>
                </c:pt>
                <c:pt idx="10">
                  <c:v>0.01704957009717665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0.0012985707944666272</c:v>
                </c:pt>
                <c:pt idx="6">
                  <c:v>0.0017245101921208505</c:v>
                </c:pt>
                <c:pt idx="7">
                  <c:v>0.0034450550552771577</c:v>
                </c:pt>
                <c:pt idx="8">
                  <c:v>0.008023593257311924</c:v>
                </c:pt>
                <c:pt idx="9">
                  <c:v>0.0010917745531189072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0.0015315985709770676</c:v>
                </c:pt>
                <c:pt idx="1">
                  <c:v>0.0029668742222705756</c:v>
                </c:pt>
                <c:pt idx="2">
                  <c:v>0.003973933311704718</c:v>
                </c:pt>
                <c:pt idx="3">
                  <c:v>0.01080701363538965</c:v>
                </c:pt>
                <c:pt idx="4">
                  <c:v>0.014429665425266133</c:v>
                </c:pt>
                <c:pt idx="5">
                  <c:v>0.01623768717971898</c:v>
                </c:pt>
                <c:pt idx="6">
                  <c:v>0.025210792591325137</c:v>
                </c:pt>
                <c:pt idx="7">
                  <c:v>0.04990618003515041</c:v>
                </c:pt>
                <c:pt idx="8">
                  <c:v>0.04340411920188261</c:v>
                </c:pt>
                <c:pt idx="9">
                  <c:v>0.012144030214328243</c:v>
                </c:pt>
                <c:pt idx="10">
                  <c:v>0.058013770244394934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0.0025395610932130723</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0.006015501567610087</c:v>
                </c:pt>
                <c:pt idx="1">
                  <c:v>0.004987129933030644</c:v>
                </c:pt>
                <c:pt idx="2">
                  <c:v>0.0029156907335326143</c:v>
                </c:pt>
                <c:pt idx="3">
                  <c:v>0.0035243341554351847</c:v>
                </c:pt>
                <c:pt idx="4">
                  <c:v>0.0061182600101096045</c:v>
                </c:pt>
                <c:pt idx="5">
                  <c:v>0.04105155721147653</c:v>
                </c:pt>
                <c:pt idx="6">
                  <c:v>0.03571587114602242</c:v>
                </c:pt>
                <c:pt idx="7">
                  <c:v>0.03961185696931795</c:v>
                </c:pt>
                <c:pt idx="8">
                  <c:v>0.07404065621177394</c:v>
                </c:pt>
                <c:pt idx="9">
                  <c:v>0.04960763997879673</c:v>
                </c:pt>
                <c:pt idx="10">
                  <c:v>0.005752592486522472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0.018788248935620398</c:v>
                </c:pt>
                <c:pt idx="1">
                  <c:v>0.016253200051163173</c:v>
                </c:pt>
                <c:pt idx="2">
                  <c:v>0.02127098588498281</c:v>
                </c:pt>
                <c:pt idx="3">
                  <c:v>0.039448936569282715</c:v>
                </c:pt>
                <c:pt idx="4">
                  <c:v>0.051569641955082</c:v>
                </c:pt>
                <c:pt idx="5">
                  <c:v>0.10247762175383172</c:v>
                </c:pt>
                <c:pt idx="6">
                  <c:v>0.1307431312465251</c:v>
                </c:pt>
                <c:pt idx="7">
                  <c:v>0.1778504929039384</c:v>
                </c:pt>
                <c:pt idx="8">
                  <c:v>0.2563771164258904</c:v>
                </c:pt>
                <c:pt idx="9">
                  <c:v>0.10345857949612595</c:v>
                </c:pt>
                <c:pt idx="10">
                  <c:v>0.08176204477755734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0.0015332651128122654</c:v>
                </c:pt>
                <c:pt idx="1">
                  <c:v>0.0012721592935076747</c:v>
                </c:pt>
                <c:pt idx="2">
                  <c:v>0.001725150095533987</c:v>
                </c:pt>
                <c:pt idx="3">
                  <c:v>0.0015754298150083763</c:v>
                </c:pt>
                <c:pt idx="4">
                  <c:v>0.0027370572247655068</c:v>
                </c:pt>
                <c:pt idx="5">
                  <c:v>0.008057401600258697</c:v>
                </c:pt>
                <c:pt idx="6">
                  <c:v>0.013332251793706083</c:v>
                </c:pt>
                <c:pt idx="7">
                  <c:v>0.004343932853012672</c:v>
                </c:pt>
                <c:pt idx="8">
                  <c:v>0.0017572002244564944</c:v>
                </c:pt>
                <c:pt idx="9">
                  <c:v>0.0008549274023822946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0.0061887347510574614</c:v>
                </c:pt>
                <c:pt idx="1">
                  <c:v>0.003958566620237691</c:v>
                </c:pt>
                <c:pt idx="2">
                  <c:v>0.00754647284854647</c:v>
                </c:pt>
                <c:pt idx="3">
                  <c:v>0.00394972644805931</c:v>
                </c:pt>
                <c:pt idx="4">
                  <c:v>0.00958032464861564</c:v>
                </c:pt>
                <c:pt idx="5">
                  <c:v>0.011611785313650013</c:v>
                </c:pt>
                <c:pt idx="6">
                  <c:v>0.023853343024730963</c:v>
                </c:pt>
                <c:pt idx="7">
                  <c:v>0.032429634216629345</c:v>
                </c:pt>
                <c:pt idx="8">
                  <c:v>0.06960048693077453</c:v>
                </c:pt>
                <c:pt idx="9">
                  <c:v>0.01304879192507374</c:v>
                </c:pt>
                <c:pt idx="10">
                  <c:v>0.0005159011233237735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0.0032645204450961205</c:v>
                </c:pt>
                <c:pt idx="2">
                  <c:v>0.0008922086978174165</c:v>
                </c:pt>
                <c:pt idx="3">
                  <c:v>0.008890002281996521</c:v>
                </c:pt>
                <c:pt idx="4">
                  <c:v>0.0034852812814458577</c:v>
                </c:pt>
                <c:pt idx="5">
                  <c:v>0.011752993633068051</c:v>
                </c:pt>
                <c:pt idx="6">
                  <c:v>0.014915159471699387</c:v>
                </c:pt>
                <c:pt idx="7">
                  <c:v>0.037470503452530085</c:v>
                </c:pt>
                <c:pt idx="8">
                  <c:v>0.037147680845176674</c:v>
                </c:pt>
                <c:pt idx="9">
                  <c:v>0.023311076778251286</c:v>
                </c:pt>
                <c:pt idx="10">
                  <c:v>0.007002929494151784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0.0006502139779190402</c:v>
                </c:pt>
                <c:pt idx="6">
                  <c:v>0.0024618690465788855</c:v>
                </c:pt>
                <c:pt idx="7">
                  <c:v>0.006228801064574831</c:v>
                </c:pt>
                <c:pt idx="8">
                  <c:v>0.0053013553829690235</c:v>
                </c:pt>
                <c:pt idx="9">
                  <c:v>0.001333507762564556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0.00321135159571873</c:v>
                </c:pt>
                <c:pt idx="1">
                  <c:v>0.0036899242420086594</c:v>
                </c:pt>
                <c:pt idx="2">
                  <c:v>0.008061650265363254</c:v>
                </c:pt>
                <c:pt idx="3">
                  <c:v>0.012221163332728317</c:v>
                </c:pt>
                <c:pt idx="4">
                  <c:v>0.009172075708646577</c:v>
                </c:pt>
                <c:pt idx="5">
                  <c:v>0.02727538387217576</c:v>
                </c:pt>
                <c:pt idx="6">
                  <c:v>0.036457590892748255</c:v>
                </c:pt>
                <c:pt idx="7">
                  <c:v>0.041942519658601025</c:v>
                </c:pt>
                <c:pt idx="8">
                  <c:v>0.04373578704538852</c:v>
                </c:pt>
                <c:pt idx="9">
                  <c:v>0.051824970469332564</c:v>
                </c:pt>
                <c:pt idx="10">
                  <c:v>0.0159731541169711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0.0009457498854960345</c:v>
                </c:pt>
                <c:pt idx="8">
                  <c:v>0.003290141560372032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0.005146139338108645</c:v>
                </c:pt>
                <c:pt idx="1">
                  <c:v>0.006041321442146539</c:v>
                </c:pt>
                <c:pt idx="2">
                  <c:v>0.002479713459043754</c:v>
                </c:pt>
                <c:pt idx="3">
                  <c:v>0.00542251771131146</c:v>
                </c:pt>
                <c:pt idx="4">
                  <c:v>0.014647987527382434</c:v>
                </c:pt>
                <c:pt idx="5">
                  <c:v>0.03867168271285739</c:v>
                </c:pt>
                <c:pt idx="6">
                  <c:v>0.034957308697417255</c:v>
                </c:pt>
                <c:pt idx="7">
                  <c:v>0.045440172907016844</c:v>
                </c:pt>
                <c:pt idx="8">
                  <c:v>0.06470167447026794</c:v>
                </c:pt>
                <c:pt idx="9">
                  <c:v>0.041080999057069814</c:v>
                </c:pt>
                <c:pt idx="10">
                  <c:v>0.0016759344452441547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0.001828116131706631</c:v>
                </c:pt>
                <c:pt idx="2">
                  <c:v>0.0030098900738080516</c:v>
                </c:pt>
                <c:pt idx="3">
                  <c:v>0.0010402111849842667</c:v>
                </c:pt>
                <c:pt idx="4">
                  <c:v>0.004818518734354006</c:v>
                </c:pt>
                <c:pt idx="5">
                  <c:v>0.009944492177066288</c:v>
                </c:pt>
                <c:pt idx="6">
                  <c:v>0.007487798765379195</c:v>
                </c:pt>
                <c:pt idx="7">
                  <c:v>0.0019435688310811372</c:v>
                </c:pt>
                <c:pt idx="8">
                  <c:v>0.0033946970704607964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0.010023487524056565</c:v>
                </c:pt>
                <c:pt idx="1">
                  <c:v>0.007041809033064993</c:v>
                </c:pt>
                <c:pt idx="2">
                  <c:v>0.006404832278025884</c:v>
                </c:pt>
                <c:pt idx="3">
                  <c:v>0.004512267168976211</c:v>
                </c:pt>
                <c:pt idx="4">
                  <c:v>0.01148249979508143</c:v>
                </c:pt>
                <c:pt idx="5">
                  <c:v>0.015093720200513583</c:v>
                </c:pt>
                <c:pt idx="6">
                  <c:v>0.03091040212775041</c:v>
                </c:pt>
                <c:pt idx="7">
                  <c:v>0.035891508145291226</c:v>
                </c:pt>
                <c:pt idx="8">
                  <c:v>0.03706833568568987</c:v>
                </c:pt>
                <c:pt idx="9">
                  <c:v>0.017844158055780306</c:v>
                </c:pt>
                <c:pt idx="10">
                  <c:v>0.0008881023761252335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0.006407063617840163</c:v>
                </c:pt>
                <c:pt idx="1">
                  <c:v>0.0028111852108087237</c:v>
                </c:pt>
                <c:pt idx="2">
                  <c:v>0.011733795016715528</c:v>
                </c:pt>
                <c:pt idx="3">
                  <c:v>0.007574852123027206</c:v>
                </c:pt>
                <c:pt idx="4">
                  <c:v>0.019009215663064603</c:v>
                </c:pt>
                <c:pt idx="5">
                  <c:v>0.011686734111054543</c:v>
                </c:pt>
                <c:pt idx="6">
                  <c:v>0.044282416000018386</c:v>
                </c:pt>
                <c:pt idx="7">
                  <c:v>0.13481352044305056</c:v>
                </c:pt>
                <c:pt idx="8">
                  <c:v>0.11237839726299749</c:v>
                </c:pt>
                <c:pt idx="9">
                  <c:v>0.48396240184152367</c:v>
                </c:pt>
                <c:pt idx="10">
                  <c:v>0.1653404187098991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0.0030096130298614627</c:v>
                </c:pt>
                <c:pt idx="3">
                  <c:v>0.2686462022630614</c:v>
                </c:pt>
                <c:pt idx="4">
                  <c:v>0.24445258049451574</c:v>
                </c:pt>
                <c:pt idx="5">
                  <c:v>0.09709962314476883</c:v>
                </c:pt>
                <c:pt idx="6">
                  <c:v>0.029819821017562358</c:v>
                </c:pt>
                <c:pt idx="7">
                  <c:v>0.16448722706132768</c:v>
                </c:pt>
                <c:pt idx="8">
                  <c:v>0.19228241457022868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0.0038993840783874646</c:v>
                </c:pt>
                <c:pt idx="1">
                  <c:v>0.0022967811921920335</c:v>
                </c:pt>
                <c:pt idx="2">
                  <c:v>0.006369955438663196</c:v>
                </c:pt>
                <c:pt idx="3">
                  <c:v>0.027237438571611386</c:v>
                </c:pt>
                <c:pt idx="4">
                  <c:v>0.00884168477412695</c:v>
                </c:pt>
                <c:pt idx="5">
                  <c:v>0.016161198992686077</c:v>
                </c:pt>
                <c:pt idx="6">
                  <c:v>0.006117775914195026</c:v>
                </c:pt>
                <c:pt idx="7">
                  <c:v>0.02957166791635546</c:v>
                </c:pt>
                <c:pt idx="8">
                  <c:v>0.020049502326519072</c:v>
                </c:pt>
                <c:pt idx="9">
                  <c:v>0.011868618006009603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0.0007299451342140796</c:v>
                </c:pt>
                <c:pt idx="2">
                  <c:v>0.0009724922524635518</c:v>
                </c:pt>
                <c:pt idx="3">
                  <c:v>0.012502626808467532</c:v>
                </c:pt>
                <c:pt idx="4">
                  <c:v>0.004200534130138958</c:v>
                </c:pt>
                <c:pt idx="5">
                  <c:v>0.015656323549409133</c:v>
                </c:pt>
                <c:pt idx="6">
                  <c:v>0.021293637127857312</c:v>
                </c:pt>
                <c:pt idx="7">
                  <c:v>0.02217890046559418</c:v>
                </c:pt>
                <c:pt idx="8">
                  <c:v>0.05436669861432116</c:v>
                </c:pt>
                <c:pt idx="9">
                  <c:v>0.017901952143956026</c:v>
                </c:pt>
                <c:pt idx="10">
                  <c:v>0.015333498844964088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0.0031330253190040382</c:v>
                </c:pt>
                <c:pt idx="6">
                  <c:v>0.002851482603882193</c:v>
                </c:pt>
                <c:pt idx="7">
                  <c:v>0.002694639559158359</c:v>
                </c:pt>
                <c:pt idx="8">
                  <c:v>0.013623256427326936</c:v>
                </c:pt>
                <c:pt idx="9">
                  <c:v>0.0018833023310977695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0.0008802124099272434</c:v>
                </c:pt>
                <c:pt idx="1">
                  <c:v>0.0008362684686327742</c:v>
                </c:pt>
                <c:pt idx="2">
                  <c:v>0.0043918990928180695</c:v>
                </c:pt>
                <c:pt idx="3">
                  <c:v>0.01967634047542466</c:v>
                </c:pt>
                <c:pt idx="4">
                  <c:v>0.005136885733566076</c:v>
                </c:pt>
                <c:pt idx="5">
                  <c:v>0.017419778925949394</c:v>
                </c:pt>
                <c:pt idx="6">
                  <c:v>0.02625021777888094</c:v>
                </c:pt>
                <c:pt idx="7">
                  <c:v>0.04468331714552989</c:v>
                </c:pt>
                <c:pt idx="8">
                  <c:v>0.03169748780777748</c:v>
                </c:pt>
                <c:pt idx="9">
                  <c:v>0.028486431304894578</c:v>
                </c:pt>
                <c:pt idx="10">
                  <c:v>0.03400988253929152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0.0027389503664658507</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0.00889908104879941</c:v>
                </c:pt>
                <c:pt idx="1">
                  <c:v>0.002008579250388309</c:v>
                </c:pt>
                <c:pt idx="2">
                  <c:v>0.0020752428039679262</c:v>
                </c:pt>
                <c:pt idx="3">
                  <c:v>0.003601168954740152</c:v>
                </c:pt>
                <c:pt idx="4">
                  <c:v>0.018552841999117445</c:v>
                </c:pt>
                <c:pt idx="5">
                  <c:v>0.04488114486162324</c:v>
                </c:pt>
                <c:pt idx="6">
                  <c:v>0.03704399834700259</c:v>
                </c:pt>
                <c:pt idx="7">
                  <c:v>0.04849967301197485</c:v>
                </c:pt>
                <c:pt idx="8">
                  <c:v>0.05804760789649848</c:v>
                </c:pt>
                <c:pt idx="9">
                  <c:v>0.03693966234837956</c:v>
                </c:pt>
                <c:pt idx="10">
                  <c:v>0.0192461179190441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0.06207790100115739</c:v>
                </c:pt>
                <c:pt idx="1">
                  <c:v>0.016357704156459724</c:v>
                </c:pt>
                <c:pt idx="2">
                  <c:v>0.028302490935711525</c:v>
                </c:pt>
                <c:pt idx="3">
                  <c:v>0.042301193686235694</c:v>
                </c:pt>
                <c:pt idx="4">
                  <c:v>0.08700597572922346</c:v>
                </c:pt>
                <c:pt idx="5">
                  <c:v>0.09608665800091051</c:v>
                </c:pt>
                <c:pt idx="6">
                  <c:v>0.1148156455495932</c:v>
                </c:pt>
                <c:pt idx="7">
                  <c:v>0.1644429841777056</c:v>
                </c:pt>
                <c:pt idx="8">
                  <c:v>0.21200850054947143</c:v>
                </c:pt>
                <c:pt idx="9">
                  <c:v>0.11609744764373196</c:v>
                </c:pt>
                <c:pt idx="10">
                  <c:v>0.06050349856979948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0.01652188913803921</c:v>
                </c:pt>
                <c:pt idx="1">
                  <c:v>0.010611634200708157</c:v>
                </c:pt>
                <c:pt idx="2">
                  <c:v>0.017191212706328902</c:v>
                </c:pt>
                <c:pt idx="3">
                  <c:v>0.06657881274671337</c:v>
                </c:pt>
                <c:pt idx="4">
                  <c:v>0.04927328215654456</c:v>
                </c:pt>
                <c:pt idx="5">
                  <c:v>0.11854085069659606</c:v>
                </c:pt>
                <c:pt idx="6">
                  <c:v>0.132112620695593</c:v>
                </c:pt>
                <c:pt idx="7">
                  <c:v>0.17977269388689268</c:v>
                </c:pt>
                <c:pt idx="8">
                  <c:v>0.2308780996963676</c:v>
                </c:pt>
                <c:pt idx="9">
                  <c:v>0.10988083240827315</c:v>
                </c:pt>
                <c:pt idx="10">
                  <c:v>0.0686380716679433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0.0007983439118742491</c:v>
                </c:pt>
                <c:pt idx="1">
                  <c:v>0.0031579304790539703</c:v>
                </c:pt>
                <c:pt idx="2">
                  <c:v>0.000547371046235642</c:v>
                </c:pt>
                <c:pt idx="3">
                  <c:v>0.001404493500461748</c:v>
                </c:pt>
                <c:pt idx="4">
                  <c:v>0.003369608691165039</c:v>
                </c:pt>
                <c:pt idx="5">
                  <c:v>0.008602999311872375</c:v>
                </c:pt>
                <c:pt idx="6">
                  <c:v>0.006620460593602736</c:v>
                </c:pt>
                <c:pt idx="7">
                  <c:v>0.007442928988560817</c:v>
                </c:pt>
                <c:pt idx="8">
                  <c:v>0.003552474880992708</c:v>
                </c:pt>
                <c:pt idx="9">
                  <c:v>0.0010447248668948815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0.004059746573516477</c:v>
                </c:pt>
                <c:pt idx="2">
                  <c:v>0.029168365172154053</c:v>
                </c:pt>
                <c:pt idx="3">
                  <c:v>0.003145368144401667</c:v>
                </c:pt>
                <c:pt idx="4">
                  <c:v>0.015735665051344716</c:v>
                </c:pt>
                <c:pt idx="5">
                  <c:v>0.014067589267378132</c:v>
                </c:pt>
                <c:pt idx="6">
                  <c:v>0.034514891105569906</c:v>
                </c:pt>
                <c:pt idx="7">
                  <c:v>0.16517909111599685</c:v>
                </c:pt>
                <c:pt idx="8">
                  <c:v>0.2171615855822528</c:v>
                </c:pt>
                <c:pt idx="9">
                  <c:v>0.21383677043095903</c:v>
                </c:pt>
                <c:pt idx="10">
                  <c:v>0.30294035762473365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0.001981312933723758</c:v>
                </c:pt>
                <c:pt idx="1">
                  <c:v>0.0015651877689715774</c:v>
                </c:pt>
                <c:pt idx="2">
                  <c:v>0.0027985374050075442</c:v>
                </c:pt>
                <c:pt idx="3">
                  <c:v>0.002130667391158074</c:v>
                </c:pt>
                <c:pt idx="4">
                  <c:v>0.008961074450194293</c:v>
                </c:pt>
                <c:pt idx="5">
                  <c:v>0.01575917991306969</c:v>
                </c:pt>
                <c:pt idx="6">
                  <c:v>0.03478653093405441</c:v>
                </c:pt>
                <c:pt idx="7">
                  <c:v>0.027396206358877476</c:v>
                </c:pt>
                <c:pt idx="8">
                  <c:v>0.0631643281702587</c:v>
                </c:pt>
                <c:pt idx="9">
                  <c:v>0.013639443738138503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0.06416974831059356</c:v>
                </c:pt>
                <c:pt idx="1">
                  <c:v>0.015471007476381238</c:v>
                </c:pt>
                <c:pt idx="2">
                  <c:v>0.028116529382288594</c:v>
                </c:pt>
                <c:pt idx="3">
                  <c:v>0.060924029525371806</c:v>
                </c:pt>
                <c:pt idx="4">
                  <c:v>0.09318742552859235</c:v>
                </c:pt>
                <c:pt idx="5">
                  <c:v>0.09328965350171722</c:v>
                </c:pt>
                <c:pt idx="6">
                  <c:v>0.10624332582688127</c:v>
                </c:pt>
                <c:pt idx="7">
                  <c:v>0.17288833054716354</c:v>
                </c:pt>
                <c:pt idx="8">
                  <c:v>0.17090235363397563</c:v>
                </c:pt>
                <c:pt idx="9">
                  <c:v>0.13659252312310793</c:v>
                </c:pt>
                <c:pt idx="10">
                  <c:v>0.05821507314392684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0.0057551825169099855</c:v>
                </c:pt>
                <c:pt idx="1">
                  <c:v>0.0011268512829684938</c:v>
                </c:pt>
                <c:pt idx="2">
                  <c:v>0.03870337107333306</c:v>
                </c:pt>
                <c:pt idx="3">
                  <c:v>0.010655250804924094</c:v>
                </c:pt>
                <c:pt idx="4">
                  <c:v>0.008443658709353704</c:v>
                </c:pt>
                <c:pt idx="5">
                  <c:v>0.010672400633581458</c:v>
                </c:pt>
                <c:pt idx="6">
                  <c:v>0.07699987236678672</c:v>
                </c:pt>
                <c:pt idx="7">
                  <c:v>0.1788707601930403</c:v>
                </c:pt>
                <c:pt idx="8">
                  <c:v>0.22096490143235029</c:v>
                </c:pt>
                <c:pt idx="9">
                  <c:v>0.24223439627367618</c:v>
                </c:pt>
                <c:pt idx="10">
                  <c:v>0.20557335471307572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0.025229844271682886</c:v>
                </c:pt>
                <c:pt idx="1">
                  <c:v>0.001259059205196047</c:v>
                </c:pt>
                <c:pt idx="2">
                  <c:v>0.032731555461713205</c:v>
                </c:pt>
                <c:pt idx="3">
                  <c:v>0.1415219798443428</c:v>
                </c:pt>
                <c:pt idx="4">
                  <c:v>0.32430501393489064</c:v>
                </c:pt>
                <c:pt idx="5">
                  <c:v>0.07999615168178827</c:v>
                </c:pt>
                <c:pt idx="6">
                  <c:v>0.09644564249232464</c:v>
                </c:pt>
                <c:pt idx="7">
                  <c:v>0.11128880451125543</c:v>
                </c:pt>
                <c:pt idx="8">
                  <c:v>0.1775377473943334</c:v>
                </c:pt>
                <c:pt idx="9">
                  <c:v>0.009291375765223823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0.0706971475467305</c:v>
                </c:pt>
                <c:pt idx="1">
                  <c:v>0.02762093286417321</c:v>
                </c:pt>
                <c:pt idx="2">
                  <c:v>0.03321975086399976</c:v>
                </c:pt>
                <c:pt idx="3">
                  <c:v>0.05067388390163951</c:v>
                </c:pt>
                <c:pt idx="4">
                  <c:v>0.08049847893797098</c:v>
                </c:pt>
                <c:pt idx="5">
                  <c:v>0.11300954238676617</c:v>
                </c:pt>
                <c:pt idx="6">
                  <c:v>0.13054828460312656</c:v>
                </c:pt>
                <c:pt idx="7">
                  <c:v>0.16999688993527615</c:v>
                </c:pt>
                <c:pt idx="8">
                  <c:v>0.17596357403605908</c:v>
                </c:pt>
                <c:pt idx="9">
                  <c:v>0.1247508482589552</c:v>
                </c:pt>
                <c:pt idx="10">
                  <c:v>0.02302066666530287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0.023986739615292647</c:v>
                </c:pt>
                <c:pt idx="1">
                  <c:v>0.022440013185811042</c:v>
                </c:pt>
                <c:pt idx="2">
                  <c:v>0.025308299426034547</c:v>
                </c:pt>
                <c:pt idx="3">
                  <c:v>0.05376235000431038</c:v>
                </c:pt>
                <c:pt idx="4">
                  <c:v>0.06047976889902426</c:v>
                </c:pt>
                <c:pt idx="5">
                  <c:v>0.11906086687087766</c:v>
                </c:pt>
                <c:pt idx="6">
                  <c:v>0.13389055283916435</c:v>
                </c:pt>
                <c:pt idx="7">
                  <c:v>0.18936383046379757</c:v>
                </c:pt>
                <c:pt idx="8">
                  <c:v>0.2079537278099954</c:v>
                </c:pt>
                <c:pt idx="9">
                  <c:v>0.1370361635363881</c:v>
                </c:pt>
                <c:pt idx="10">
                  <c:v>0.026717687349304024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0.0036156924401888873</c:v>
                </c:pt>
                <c:pt idx="1">
                  <c:v>0.0019750903821412666</c:v>
                </c:pt>
                <c:pt idx="2">
                  <c:v>0.004460004651976185</c:v>
                </c:pt>
                <c:pt idx="3">
                  <c:v>0.021676188324313603</c:v>
                </c:pt>
                <c:pt idx="4">
                  <c:v>0.016873405852113957</c:v>
                </c:pt>
                <c:pt idx="5">
                  <c:v>0.01632259427519659</c:v>
                </c:pt>
                <c:pt idx="6">
                  <c:v>0.009162292884169847</c:v>
                </c:pt>
                <c:pt idx="7">
                  <c:v>0.026675557469277255</c:v>
                </c:pt>
                <c:pt idx="8">
                  <c:v>0.02190555269301163</c:v>
                </c:pt>
                <c:pt idx="9">
                  <c:v>0.002519760364659387</c:v>
                </c:pt>
                <c:pt idx="10">
                  <c:v>0.0011775669168117527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10/09/2025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9/10/2025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 Id="rId14" Type="http://schemas.openxmlformats.org/officeDocument/2006/relationships/chart" Target="../charts/chart585.xml"/><Relationship Id="rId15" Type="http://schemas.openxmlformats.org/officeDocument/2006/relationships/chart" Target="../charts/chart586.xml"/><Relationship Id="rId16" Type="http://schemas.openxmlformats.org/officeDocument/2006/relationships/chart" Target="../charts/chart587.xml"/><Relationship Id="rId17" Type="http://schemas.openxmlformats.org/officeDocument/2006/relationships/chart" Target="../charts/chart588.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9.xml"/><Relationship Id="rId7" Type="http://schemas.openxmlformats.org/officeDocument/2006/relationships/chart" Target="../charts/chart590.xml"/><Relationship Id="rId8" Type="http://schemas.openxmlformats.org/officeDocument/2006/relationships/chart" Target="../charts/chart591.xml"/><Relationship Id="rId9" Type="http://schemas.openxmlformats.org/officeDocument/2006/relationships/chart" Target="../charts/chart592.xml"/><Relationship Id="rId10" Type="http://schemas.openxmlformats.org/officeDocument/2006/relationships/chart" Target="../charts/chart593.xml"/><Relationship Id="rId11" Type="http://schemas.openxmlformats.org/officeDocument/2006/relationships/chart" Target="../charts/chart594.xml"/><Relationship Id="rId12" Type="http://schemas.openxmlformats.org/officeDocument/2006/relationships/chart" Target="../charts/chart595.xml"/><Relationship Id="rId13" Type="http://schemas.openxmlformats.org/officeDocument/2006/relationships/chart" Target="../charts/chart596.xml"/><Relationship Id="rId14" Type="http://schemas.openxmlformats.org/officeDocument/2006/relationships/chart" Target="../charts/chart597.xml"/><Relationship Id="rId15" Type="http://schemas.openxmlformats.org/officeDocument/2006/relationships/chart" Target="../charts/chart598.xml"/><Relationship Id="rId16" Type="http://schemas.openxmlformats.org/officeDocument/2006/relationships/chart" Target="../charts/chart599.xml"/><Relationship Id="rId17" Type="http://schemas.openxmlformats.org/officeDocument/2006/relationships/chart" Target="../charts/chart6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 Id="rId14" Type="http://schemas.openxmlformats.org/officeDocument/2006/relationships/chart" Target="../charts/chart609.xml"/><Relationship Id="rId15" Type="http://schemas.openxmlformats.org/officeDocument/2006/relationships/chart" Target="../charts/chart610.xml"/><Relationship Id="rId16" Type="http://schemas.openxmlformats.org/officeDocument/2006/relationships/chart" Target="../charts/chart611.xml"/><Relationship Id="rId17" Type="http://schemas.openxmlformats.org/officeDocument/2006/relationships/chart" Target="../charts/chart61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3.xml"/><Relationship Id="rId7" Type="http://schemas.openxmlformats.org/officeDocument/2006/relationships/chart" Target="../charts/chart614.xml"/><Relationship Id="rId8" Type="http://schemas.openxmlformats.org/officeDocument/2006/relationships/chart" Target="../charts/chart615.xml"/><Relationship Id="rId9" Type="http://schemas.openxmlformats.org/officeDocument/2006/relationships/chart" Target="../charts/chart616.xml"/><Relationship Id="rId10" Type="http://schemas.openxmlformats.org/officeDocument/2006/relationships/chart" Target="../charts/chart617.xml"/><Relationship Id="rId11" Type="http://schemas.openxmlformats.org/officeDocument/2006/relationships/chart" Target="../charts/chart618.xml"/><Relationship Id="rId12" Type="http://schemas.openxmlformats.org/officeDocument/2006/relationships/chart" Target="../charts/chart619.xml"/><Relationship Id="rId13" Type="http://schemas.openxmlformats.org/officeDocument/2006/relationships/chart" Target="../charts/chart620.xml"/><Relationship Id="rId14" Type="http://schemas.openxmlformats.org/officeDocument/2006/relationships/chart" Target="../charts/chart621.xml"/><Relationship Id="rId15" Type="http://schemas.openxmlformats.org/officeDocument/2006/relationships/chart" Target="../charts/chart622.xml"/><Relationship Id="rId16" Type="http://schemas.openxmlformats.org/officeDocument/2006/relationships/chart" Target="../charts/chart623.xml"/><Relationship Id="rId17" Type="http://schemas.openxmlformats.org/officeDocument/2006/relationships/chart" Target="../charts/chart624.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 Id="rId14" Type="http://schemas.openxmlformats.org/officeDocument/2006/relationships/chart" Target="../charts/chart633.xml"/><Relationship Id="rId15" Type="http://schemas.openxmlformats.org/officeDocument/2006/relationships/chart" Target="../charts/chart634.xml"/><Relationship Id="rId16" Type="http://schemas.openxmlformats.org/officeDocument/2006/relationships/chart" Target="../charts/chart635.xml"/><Relationship Id="rId17" Type="http://schemas.openxmlformats.org/officeDocument/2006/relationships/chart" Target="../charts/chart636.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7.xml"/><Relationship Id="rId7" Type="http://schemas.openxmlformats.org/officeDocument/2006/relationships/chart" Target="../charts/chart638.xml"/><Relationship Id="rId8" Type="http://schemas.openxmlformats.org/officeDocument/2006/relationships/chart" Target="../charts/chart639.xml"/><Relationship Id="rId9" Type="http://schemas.openxmlformats.org/officeDocument/2006/relationships/chart" Target="../charts/chart640.xml"/><Relationship Id="rId10" Type="http://schemas.openxmlformats.org/officeDocument/2006/relationships/chart" Target="../charts/chart641.xml"/><Relationship Id="rId11" Type="http://schemas.openxmlformats.org/officeDocument/2006/relationships/chart" Target="../charts/chart642.xml"/><Relationship Id="rId12" Type="http://schemas.openxmlformats.org/officeDocument/2006/relationships/chart" Target="../charts/chart643.xml"/><Relationship Id="rId13" Type="http://schemas.openxmlformats.org/officeDocument/2006/relationships/chart" Target="../charts/chart644.xml"/><Relationship Id="rId14" Type="http://schemas.openxmlformats.org/officeDocument/2006/relationships/chart" Target="../charts/chart645.xml"/><Relationship Id="rId15" Type="http://schemas.openxmlformats.org/officeDocument/2006/relationships/chart" Target="../charts/chart646.xml"/><Relationship Id="rId16" Type="http://schemas.openxmlformats.org/officeDocument/2006/relationships/chart" Target="../charts/chart647.xml"/><Relationship Id="rId17" Type="http://schemas.openxmlformats.org/officeDocument/2006/relationships/chart" Target="../charts/chart648.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17627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95743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51417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0616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76174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22954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45916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525619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31638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599220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1137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8650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03771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99943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353053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9439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21269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33542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256230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74178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124388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52482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7503195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5780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983724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76523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68115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590352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798664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271355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781384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826349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721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641386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093659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652509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828133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548806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627847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671919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24360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698677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649336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5763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134751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337962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122817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200623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404888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37027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94810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25482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79365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442345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7506</Words>
  <Application>Microsoft Office PowerPoint</Application>
  <PresentationFormat>On-screen Show (16:9)</PresentationFormat>
  <Paragraphs>2268</Paragraphs>
  <Slides>54</Slides>
  <Notes>54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5"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2025-09-10T14:35:29Z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